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6"/>
  </p:notesMasterIdLst>
  <p:sldIdLst>
    <p:sldId id="256" r:id="rId3"/>
    <p:sldId id="276" r:id="rId4"/>
    <p:sldId id="440" r:id="rId5"/>
    <p:sldId id="433" r:id="rId7"/>
    <p:sldId id="435" r:id="rId8"/>
    <p:sldId id="436" r:id="rId9"/>
    <p:sldId id="438" r:id="rId10"/>
    <p:sldId id="273" r:id="rId11"/>
  </p:sldIdLst>
  <p:sldSz cx="12192000" cy="6858000"/>
  <p:notesSz cx="6858000" cy="9144000"/>
  <p:embeddedFontLst>
    <p:embeddedFont>
      <p:font typeface="微软雅黑" panose="020B0503020204020204" pitchFamily="34" charset="-122"/>
      <p:regular r:id="rId15"/>
    </p:embeddedFont>
    <p:embeddedFont>
      <p:font typeface="方正大黑体_GBK" panose="02010600010101010101" charset="-122"/>
      <p:regular r:id="rId16"/>
    </p:embeddedFont>
    <p:embeddedFont>
      <p:font typeface="等线" panose="02010600030101010101" charset="-122"/>
      <p:regular r:id="rId17"/>
    </p:embeddedFont>
    <p:embeddedFont>
      <p:font typeface="等线 Light" panose="02010600030101010101" charset="-122"/>
      <p:regular r:id="rId18"/>
    </p:embeddedFont>
    <p:embeddedFont>
      <p:font typeface="Calibri" panose="020F0502020204030204" charset="0"/>
      <p:regular r:id="rId19"/>
      <p:bold r:id="rId20"/>
      <p:italic r:id="rId21"/>
      <p:boldItalic r:id="rId22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2" Type="http://schemas.openxmlformats.org/officeDocument/2006/relationships/font" Target="fonts/font8.fntdata"/><Relationship Id="rId21" Type="http://schemas.openxmlformats.org/officeDocument/2006/relationships/font" Target="fonts/font7.fntdata"/><Relationship Id="rId20" Type="http://schemas.openxmlformats.org/officeDocument/2006/relationships/font" Target="fonts/font6.fntdata"/><Relationship Id="rId2" Type="http://schemas.openxmlformats.org/officeDocument/2006/relationships/theme" Target="theme/theme1.xml"/><Relationship Id="rId19" Type="http://schemas.openxmlformats.org/officeDocument/2006/relationships/font" Target="fonts/font5.fntdata"/><Relationship Id="rId18" Type="http://schemas.openxmlformats.org/officeDocument/2006/relationships/font" Target="fonts/font4.fntdata"/><Relationship Id="rId17" Type="http://schemas.openxmlformats.org/officeDocument/2006/relationships/font" Target="fonts/font3.fntdata"/><Relationship Id="rId16" Type="http://schemas.openxmlformats.org/officeDocument/2006/relationships/font" Target="fonts/font2.fntdata"/><Relationship Id="rId15" Type="http://schemas.openxmlformats.org/officeDocument/2006/relationships/font" Target="fonts/font1.fntdata"/><Relationship Id="rId14" Type="http://schemas.openxmlformats.org/officeDocument/2006/relationships/tableStyles" Target="tableStyles.xml"/><Relationship Id="rId13" Type="http://schemas.openxmlformats.org/officeDocument/2006/relationships/viewProps" Target="viewProps.xml"/><Relationship Id="rId12" Type="http://schemas.openxmlformats.org/officeDocument/2006/relationships/presProps" Target="presProps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hyperlink" Target="004-docker-compose&#35828;&#26126;.yaml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</a:rPr>
              <a:t>进阶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</a:rPr>
              <a:t>docker-compose</a:t>
            </a:r>
            <a:endParaRPr lang="en-US" altLang="zh-CN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7334250" y="2510273"/>
            <a:ext cx="3762375" cy="672178"/>
            <a:chOff x="5715000" y="1581359"/>
            <a:chExt cx="3762375" cy="672178"/>
          </a:xfrm>
        </p:grpSpPr>
        <p:grpSp>
          <p:nvGrpSpPr>
            <p:cNvPr id="7" name="组合 6"/>
            <p:cNvGrpSpPr/>
            <p:nvPr/>
          </p:nvGrpSpPr>
          <p:grpSpPr>
            <a:xfrm>
              <a:off x="5715000" y="1581359"/>
              <a:ext cx="381000" cy="381000"/>
              <a:chOff x="-695325" y="2305050"/>
              <a:chExt cx="1028700" cy="1028700"/>
            </a:xfrm>
          </p:grpSpPr>
          <p:cxnSp>
            <p:nvCxnSpPr>
              <p:cNvPr id="3" name="直接连接符 2"/>
              <p:cNvCxnSpPr/>
              <p:nvPr/>
            </p:nvCxnSpPr>
            <p:spPr>
              <a:xfrm>
                <a:off x="-695325" y="230505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/>
              <p:cNvCxnSpPr/>
              <p:nvPr/>
            </p:nvCxnSpPr>
            <p:spPr>
              <a:xfrm rot="16200000">
                <a:off x="-1209675" y="2819400"/>
                <a:ext cx="1028700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文本框 8"/>
            <p:cNvSpPr txBox="1"/>
            <p:nvPr/>
          </p:nvSpPr>
          <p:spPr>
            <a:xfrm>
              <a:off x="5800725" y="1669972"/>
              <a:ext cx="3676650" cy="583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200" dirty="0">
                  <a:solidFill>
                    <a:schemeClr val="bg1"/>
                  </a:solidFill>
                </a:rPr>
                <a:t>docker compose</a:t>
              </a:r>
              <a:endParaRPr lang="en-US" altLang="zh-CN" sz="3200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3" name="矩形 42"/>
          <p:cNvSpPr/>
          <p:nvPr/>
        </p:nvSpPr>
        <p:spPr>
          <a:xfrm>
            <a:off x="3238500" y="2239645"/>
            <a:ext cx="3978275" cy="9391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zh-CN" altLang="en-US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今日主要内容</a:t>
              </a:r>
              <a:endParaRPr lang="zh-CN" altLang="en-US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537210" y="1189355"/>
            <a:ext cx="1696085" cy="129032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</a:t>
            </a:r>
            <a:endParaRPr 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stack</a:t>
            </a:r>
            <a:endParaRPr 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dockerfile</a:t>
            </a:r>
            <a:endParaRPr 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logs</a:t>
            </a:r>
            <a:endParaRPr 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stats</a:t>
            </a:r>
            <a:endParaRPr 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668645" y="4617720"/>
            <a:ext cx="2856230" cy="188849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node1</a:t>
            </a:r>
            <a:endParaRPr lang="en-US" altLang="zh-CN"/>
          </a:p>
        </p:txBody>
      </p:sp>
      <p:sp>
        <p:nvSpPr>
          <p:cNvPr id="13" name="矩形 12"/>
          <p:cNvSpPr/>
          <p:nvPr/>
        </p:nvSpPr>
        <p:spPr>
          <a:xfrm>
            <a:off x="9042400" y="4627245"/>
            <a:ext cx="2856230" cy="1888490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/>
              <a:t>node2</a:t>
            </a:r>
            <a:endParaRPr lang="en-US" altLang="zh-CN"/>
          </a:p>
        </p:txBody>
      </p:sp>
      <p:sp>
        <p:nvSpPr>
          <p:cNvPr id="16" name="矩形 15"/>
          <p:cNvSpPr/>
          <p:nvPr/>
        </p:nvSpPr>
        <p:spPr>
          <a:xfrm>
            <a:off x="3238500" y="1300480"/>
            <a:ext cx="3978275" cy="93916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7" name="六边形 16"/>
          <p:cNvSpPr/>
          <p:nvPr/>
        </p:nvSpPr>
        <p:spPr>
          <a:xfrm>
            <a:off x="3602990" y="1530350"/>
            <a:ext cx="594360" cy="47942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18" name="六边形 17"/>
          <p:cNvSpPr/>
          <p:nvPr/>
        </p:nvSpPr>
        <p:spPr>
          <a:xfrm>
            <a:off x="5074285" y="1530350"/>
            <a:ext cx="594360" cy="47942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38" name="六边形 37"/>
          <p:cNvSpPr/>
          <p:nvPr/>
        </p:nvSpPr>
        <p:spPr>
          <a:xfrm>
            <a:off x="6546215" y="1530350"/>
            <a:ext cx="594360" cy="479425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39" name="矩形 38"/>
          <p:cNvSpPr/>
          <p:nvPr/>
        </p:nvSpPr>
        <p:spPr>
          <a:xfrm>
            <a:off x="6349365" y="4722495"/>
            <a:ext cx="1495425" cy="229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8080:80</a:t>
            </a:r>
            <a:endParaRPr lang="en-US" altLang="zh-CN"/>
          </a:p>
        </p:txBody>
      </p:sp>
      <p:sp>
        <p:nvSpPr>
          <p:cNvPr id="40" name="矩形 39"/>
          <p:cNvSpPr/>
          <p:nvPr/>
        </p:nvSpPr>
        <p:spPr>
          <a:xfrm>
            <a:off x="9723120" y="4722495"/>
            <a:ext cx="1495425" cy="229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8080</a:t>
            </a:r>
            <a:endParaRPr lang="en-US" altLang="zh-CN"/>
          </a:p>
        </p:txBody>
      </p:sp>
      <p:sp>
        <p:nvSpPr>
          <p:cNvPr id="41" name="六边形 40"/>
          <p:cNvSpPr/>
          <p:nvPr/>
        </p:nvSpPr>
        <p:spPr>
          <a:xfrm>
            <a:off x="3602990" y="2469515"/>
            <a:ext cx="594360" cy="479425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</a:t>
            </a:r>
            <a:endParaRPr lang="en-US" altLang="zh-CN"/>
          </a:p>
        </p:txBody>
      </p:sp>
      <p:sp>
        <p:nvSpPr>
          <p:cNvPr id="42" name="六边形 41"/>
          <p:cNvSpPr/>
          <p:nvPr/>
        </p:nvSpPr>
        <p:spPr>
          <a:xfrm>
            <a:off x="5074285" y="2479675"/>
            <a:ext cx="594360" cy="479425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c</a:t>
            </a:r>
            <a:endParaRPr lang="en-US" altLang="zh-CN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COMPOSE/docker stack</a:t>
            </a:r>
            <a:endParaRPr 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50850" y="1677670"/>
            <a:ext cx="4897120" cy="8102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它是一个编排工具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 up -d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 stack deploy -c docker-compose.yaml NAME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6917690" y="336296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6917690" y="437134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917690" y="537972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8124190" y="3362960"/>
            <a:ext cx="969645" cy="52959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c 1.2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3210560" y="294195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240155" y="4227195"/>
            <a:ext cx="153924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2938145" y="5255260"/>
            <a:ext cx="915670" cy="36639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</a:rPr>
              <a:t>dockerd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6" name="曲线连接符 25"/>
          <p:cNvCxnSpPr>
            <a:stCxn id="9" idx="1"/>
            <a:endCxn id="21" idx="0"/>
          </p:cNvCxnSpPr>
          <p:nvPr/>
        </p:nvCxnSpPr>
        <p:spPr>
          <a:xfrm rot="10800000" flipV="1">
            <a:off x="2019300" y="3417570"/>
            <a:ext cx="1200785" cy="809625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曲线连接符 26"/>
          <p:cNvCxnSpPr>
            <a:stCxn id="21" idx="3"/>
            <a:endCxn id="25" idx="0"/>
          </p:cNvCxnSpPr>
          <p:nvPr/>
        </p:nvCxnSpPr>
        <p:spPr>
          <a:xfrm>
            <a:off x="2788920" y="4410710"/>
            <a:ext cx="616585" cy="844550"/>
          </a:xfrm>
          <a:prstGeom prst="curved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5909310" y="2821305"/>
            <a:ext cx="4149725" cy="358521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9" name="曲线连接符 28"/>
          <p:cNvCxnSpPr>
            <a:stCxn id="25" idx="3"/>
            <a:endCxn id="28" idx="1"/>
          </p:cNvCxnSpPr>
          <p:nvPr/>
        </p:nvCxnSpPr>
        <p:spPr>
          <a:xfrm flipV="1">
            <a:off x="3863340" y="4613910"/>
            <a:ext cx="2055495" cy="824865"/>
          </a:xfrm>
          <a:prstGeom prst="curvedConnector3">
            <a:avLst>
              <a:gd name="adj1" fmla="val 50015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7025640" y="2394585"/>
            <a:ext cx="191706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完成某一功能的一组服务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214745" y="316928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2" name="文本框 31"/>
          <p:cNvSpPr txBox="1"/>
          <p:nvPr/>
        </p:nvSpPr>
        <p:spPr>
          <a:xfrm>
            <a:off x="6214745" y="316928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s1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3" name="矩形 32"/>
          <p:cNvSpPr/>
          <p:nvPr/>
        </p:nvSpPr>
        <p:spPr>
          <a:xfrm>
            <a:off x="6214745" y="4168140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6214745" y="4168140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s2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  <p:sp>
        <p:nvSpPr>
          <p:cNvPr id="35" name="矩形 34"/>
          <p:cNvSpPr/>
          <p:nvPr/>
        </p:nvSpPr>
        <p:spPr>
          <a:xfrm>
            <a:off x="6214745" y="5198745"/>
            <a:ext cx="3565525" cy="891540"/>
          </a:xfrm>
          <a:prstGeom prst="rect">
            <a:avLst/>
          </a:prstGeom>
          <a:noFill/>
          <a:ln>
            <a:prstDash val="sysDash"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文本框 35"/>
          <p:cNvSpPr txBox="1"/>
          <p:nvPr/>
        </p:nvSpPr>
        <p:spPr>
          <a:xfrm>
            <a:off x="6214745" y="5198745"/>
            <a:ext cx="342900" cy="2755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cs typeface="Times New Roman" panose="02020603050405020304" charset="0"/>
              </a:rPr>
              <a:t>s3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cs typeface="Times New Roman" panose="0202060305040502030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</a:t>
            </a:r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安装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717040"/>
            <a:ext cx="11423650" cy="152971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项目地址：https://github.com/docker/compose.git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获取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curl -L "https://github.com/docker/compose/releases/download/1.27.4/docker-compose-$(uname -s)-$(uname -m)" -o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chmod u+x /usr/local/bin/docker-compose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31265"/>
            <a:ext cx="4619625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DOCKER COMPOSE FILE REFERENCE</a:t>
            </a:r>
            <a:endParaRPr lang="en-US" altLang="zh-CN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50850" y="1687830"/>
            <a:ext cx="5469255" cy="3308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docker-compose.yaml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用以定义启动的服务组，适用于大规模编排服务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0" y="2288540"/>
            <a:ext cx="3238500" cy="43364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4779645" y="3742055"/>
            <a:ext cx="2044065" cy="10502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主要定义</a:t>
            </a: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3</a:t>
            </a:r>
            <a:r>
              <a:rPr lang="zh-CN" altLang="en-US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个内容：</a:t>
            </a:r>
            <a:endParaRPr lang="zh-CN" altLang="en-US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services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networks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marL="228600" indent="-228600">
              <a:lnSpc>
                <a:spcPct val="130000"/>
              </a:lnSpc>
              <a:buAutoNum type="arabicPeriod"/>
            </a:pPr>
            <a:r>
              <a:rPr lang="en-US" altLang="zh-CN" sz="120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volumes</a:t>
            </a:r>
            <a:endParaRPr lang="en-US" altLang="zh-CN" sz="1200"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9" name="折角形 8"/>
          <p:cNvSpPr/>
          <p:nvPr/>
        </p:nvSpPr>
        <p:spPr>
          <a:xfrm>
            <a:off x="8938895" y="3791585"/>
            <a:ext cx="643255" cy="95059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>
                <a:latin typeface="微软雅黑" panose="020B0503020204020204" pitchFamily="34" charset="-122"/>
                <a:ea typeface="微软雅黑" panose="020B0503020204020204" pitchFamily="34" charset="-122"/>
              </a:rPr>
              <a:t>yaml</a:t>
            </a:r>
            <a:endParaRPr lang="en-US" altLang="zh-CN" sz="10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 compose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4535805" y="2492375"/>
            <a:ext cx="3368675" cy="37084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30000"/>
              </a:lnSpc>
            </a:pP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action="ppaction://hlinkfile"/>
              </a:rPr>
              <a:t>docker-compose file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hlinkClick r:id="rId1" action="ppaction://hlinkfile"/>
              </a:rPr>
              <a:t>语法详解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813</Words>
  <Application>WPS 演示</Application>
  <PresentationFormat>宽屏</PresentationFormat>
  <Paragraphs>108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宋体</vt:lpstr>
      <vt:lpstr>Wingdings</vt:lpstr>
      <vt:lpstr>微软雅黑</vt:lpstr>
      <vt:lpstr>方正大黑体_GBK</vt:lpstr>
      <vt:lpstr>Times New Roman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67</cp:revision>
  <dcterms:created xsi:type="dcterms:W3CDTF">2018-10-08T02:46:00Z</dcterms:created>
  <dcterms:modified xsi:type="dcterms:W3CDTF">2020-12-08T11:53:33Z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